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Универсальность дискретного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представления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информации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My-Docs.64\Yulenoza\Информатика 2017-2018\Презентации и видео\tumblr_o78la2hrx91vofxrco1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560840" cy="5044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создания на экране эффекта движения используется дискретная технология быстрой смены статических картинок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показали, что если за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одну секунду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сменяется более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10-12 кадров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то человеческий глаз воспринимает изменения на них как непрерывные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Способ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уменьшения объема видео: первый кадр запоминается целиком (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ключевой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а в следующих сохраняются только отличия от начального кадра (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разностные кадры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Способы представления информации: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непрерывный;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дискретный</a:t>
            </a:r>
            <a:r>
              <a:rPr lang="ru-RU" sz="9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некоторая величина, несущая информацию, в пределах заданного интервала может принимать любое значение, то она называется </a:t>
            </a:r>
            <a:r>
              <a:rPr lang="ru-RU" sz="9200" b="1" i="1" dirty="0" smtClean="0">
                <a:latin typeface="Arial" pitchFamily="34" charset="0"/>
                <a:cs typeface="Arial" pitchFamily="34" charset="0"/>
              </a:rPr>
              <a:t>непрерывной (аналоговой</a:t>
            </a:r>
            <a:r>
              <a:rPr lang="ru-RU" sz="92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92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величина способна принимать только конечное число значений в пределах интервала, она называется </a:t>
            </a:r>
            <a:r>
              <a:rPr lang="ru-RU" sz="9200" b="1" i="1" dirty="0" smtClean="0">
                <a:latin typeface="Arial" pitchFamily="34" charset="0"/>
                <a:cs typeface="Arial" pitchFamily="34" charset="0"/>
              </a:rPr>
              <a:t>дискретной</a:t>
            </a:r>
            <a:r>
              <a:rPr lang="ru-RU" sz="92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9200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7290" t="17456" r="56854" b="41896"/>
          <a:stretch>
            <a:fillRect/>
          </a:stretch>
        </p:blipFill>
        <p:spPr bwMode="auto">
          <a:xfrm>
            <a:off x="2843808" y="548680"/>
            <a:ext cx="3960440" cy="388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Целые и вещественные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2    </a:t>
            </a:r>
            <a:r>
              <a:rPr lang="ru-RU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    4</a:t>
            </a:r>
          </a:p>
          <a:p>
            <a:pPr>
              <a:buNone/>
            </a:pPr>
            <a:endParaRPr lang="ru-RU" sz="4500" dirty="0" smtClean="0">
              <a:latin typeface="Arial" pitchFamily="34" charset="0"/>
              <a:cs typeface="Arial" pitchFamily="34" charset="0"/>
            </a:endParaRPr>
          </a:p>
          <a:p>
            <a:pPr marL="914400" indent="-914400">
              <a:buAutoNum type="arabicPlain" startAt="2"/>
            </a:pPr>
            <a:r>
              <a:rPr lang="ru-RU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2,1    2,2 ... 3   3,1  3,2 …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914400" indent="-914400">
              <a:buNone/>
            </a:pPr>
            <a:endParaRPr lang="ru-RU" sz="4800" i="1" dirty="0" smtClean="0"/>
          </a:p>
          <a:p>
            <a:pPr marL="20638" indent="-20638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Сама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по себе информация не является непрерывной или дискретной: таковыми являются лишь способы её представления. </a:t>
            </a:r>
            <a:endParaRPr lang="ru-RU" sz="4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Достоинства дискретного (цифрового) представления информации: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простота;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	удобство физической реализации;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	универсальность представления любого вида информации;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	уменьшение избыточности сообщения;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	обеспечение защиты от случайных искажений или нежелательного доступа.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Разница между аналоговой информацией и цифровой прежде всего в том, что аналоговая информация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непрерывна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цифровая – </a:t>
            </a:r>
            <a:r>
              <a:rPr lang="ru-RU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дискретна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E:\My-Docs.64\Yulenoza\Информатика 2017-2018\Презентации и видео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3672008" cy="3672008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H="1" flipV="1">
            <a:off x="2339752" y="5373216"/>
            <a:ext cx="1584176" cy="129614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3059832" y="5013176"/>
            <a:ext cx="1584176" cy="129614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E:\My-Docs.64\Yulenoza\Информатика 2017-2018\Презентации и видео\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08920"/>
            <a:ext cx="4882212" cy="3168352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flipH="1">
            <a:off x="7380312" y="3140968"/>
            <a:ext cx="936104" cy="115212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7740352" y="3356992"/>
            <a:ext cx="936104" cy="1152128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43808" y="63093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«ми»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7944" y="63093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«фа»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>
            <a:normAutofit fontScale="47500" lnSpcReduction="20000"/>
          </a:bodyPr>
          <a:lstStyle/>
          <a:p>
            <a:r>
              <a:rPr lang="ru-RU" sz="4800" i="1" u="sng" dirty="0" smtClean="0">
                <a:latin typeface="Arial" pitchFamily="34" charset="0"/>
                <a:cs typeface="Arial" pitchFamily="34" charset="0"/>
              </a:rPr>
              <a:t>Текстовая информация дискретна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– состоит из отдельных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знаков.</a:t>
            </a:r>
          </a:p>
          <a:p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каждой буквой алфавита, цифрой, знаком препинания и иным символом закрепляется определенный двоичный код. 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В популярных системах кодировки (ASCII, KOI8,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Windows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MS-DOS,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Mac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ISO) каждый символ заменяется на </a:t>
            </a: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4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-разрядное целое положительное двоичное число</a:t>
            </a: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 байт</a:t>
            </a:r>
            <a:r>
              <a:rPr lang="ru-RU" sz="4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48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Каждому знаку необходимо поставить в соответствие уникальный </a:t>
            </a: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8-битовый двоичный код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значения которого находятся в интервале от 00000000 до 11111111 (в десятичном коде от 0 до 255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Поскольку в мире много языков и много алфавитов, то постепенно совершается переход на международную 16-битовую систему кодировки </a:t>
            </a:r>
            <a:r>
              <a:rPr lang="ru-RU" sz="4800" dirty="0" err="1" smtClean="0">
                <a:latin typeface="Arial" pitchFamily="34" charset="0"/>
                <a:cs typeface="Arial" pitchFamily="34" charset="0"/>
              </a:rPr>
              <a:t>Unicode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 В ней </a:t>
            </a:r>
            <a:r>
              <a:rPr lang="ru-RU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каждый символ занимает 2 байта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что обеспечивает 2 </a:t>
            </a:r>
            <a:r>
              <a:rPr lang="ru-RU" sz="4800" baseline="30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= 65 536 кодов для различных символов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6480720"/>
          </a:xfrm>
        </p:spPr>
        <p:txBody>
          <a:bodyPr>
            <a:noAutofit/>
          </a:bodyPr>
          <a:lstStyle/>
          <a:p>
            <a:r>
              <a:rPr lang="ru-RU" sz="2400" i="1" u="sng" dirty="0" smtClean="0">
                <a:latin typeface="Arial" pitchFamily="34" charset="0"/>
                <a:cs typeface="Arial" pitchFamily="34" charset="0"/>
              </a:rPr>
              <a:t>Изображение на экране монитора дискретно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Оно составляется из отдельных точек, которые называются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пикселями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picture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– элементы рисунка).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Пиксель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минимальный участок изображения, которому независимым образом можно задать цвет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Прямоугольная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матрица пикселей на экране компьютера называется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растром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Разрешающая способность растрового изображения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определяется количеством точек по горизонтали и вертикали на единицу длины изображения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Где пиксель, а где растр?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E:\My-Docs.64\Yulenoza\Информатика 2017-2018\Презентации и видео\kartinki-po-kletochkam-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327872" cy="5278692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flipH="1" flipV="1">
            <a:off x="5800192" y="3372002"/>
            <a:ext cx="2520280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643803" y="3269974"/>
            <a:ext cx="178093" cy="1900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68556" y="1484784"/>
            <a:ext cx="5079707" cy="5040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25557" y="2971800"/>
            <a:ext cx="1110139" cy="25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536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16416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Частота 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 дискретизации 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звука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800" i="1" dirty="0" smtClean="0">
                <a:latin typeface="Arial" pitchFamily="34" charset="0"/>
                <a:cs typeface="Arial" pitchFamily="34" charset="0"/>
              </a:rPr>
              <a:t>– это количество измерений громкости звука за одну секунду</a:t>
            </a:r>
            <a:r>
              <a:rPr lang="ru-RU" sz="3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3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Глубина кодирования звука</a:t>
            </a:r>
            <a:r>
              <a:rPr lang="ru-RU" sz="3800" i="1" dirty="0" smtClean="0">
                <a:latin typeface="Arial" pitchFamily="34" charset="0"/>
                <a:cs typeface="Arial" pitchFamily="34" charset="0"/>
              </a:rPr>
              <a:t> — это количество информации, которое необходимо для кодирования дискретных уровней громкости цифрового звука.</a:t>
            </a: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336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Универсальность дискретного представления информации </vt:lpstr>
      <vt:lpstr>Слайд 2</vt:lpstr>
      <vt:lpstr>Целые и вещественные числа</vt:lpstr>
      <vt:lpstr>Достоинства дискретного (цифрового) представления информации: </vt:lpstr>
      <vt:lpstr>Слайд 5</vt:lpstr>
      <vt:lpstr>Слайд 6</vt:lpstr>
      <vt:lpstr>Слайд 7</vt:lpstr>
      <vt:lpstr>Где пиксель, а где растр?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Delph</cp:lastModifiedBy>
  <cp:revision>37</cp:revision>
  <dcterms:modified xsi:type="dcterms:W3CDTF">2017-09-21T18:25:49Z</dcterms:modified>
</cp:coreProperties>
</file>